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</p:sldIdLst>
  <p:sldSz cx="6858000" cy="9144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2388" y="-858"/>
      </p:cViewPr>
      <p:guideLst>
        <p:guide orient="horz" pos="2880"/>
        <p:guide pos="21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6833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3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3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3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3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3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3" Type="http://schemas.openxmlformats.org/officeDocument/2006/relationships/image" Target="../media/image2.jpeg"/><Relationship Id="rId2" Type="http://schemas.openxmlformats.org/officeDocument/2006/relationships/hyperlink" Target="mailto:aspension@hotmail.se" TargetMode="Externa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02" y="231576"/>
            <a:ext cx="6479795" cy="8843167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957580" y="1824355"/>
            <a:ext cx="5074920" cy="95821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R="0" lvl="0" indent="0" algn="ctr" defTabSz="457200" rtl="0" fontAlgn="auto">
              <a:lnSpc>
                <a:spcPts val="3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sv-SE" sz="2000" b="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Årsmöte - O</a:t>
            </a:r>
            <a:r>
              <a:rPr lang="sv-SE" sz="2000" b="1" dirty="0" err="1">
                <a:latin typeface="Arial" panose="020B0604020202020204" pitchFamily="34" charset="0"/>
                <a:ea typeface="Verdana" panose="020B0604030504040204"/>
                <a:cs typeface="Arial" panose="020B0604020202020204" pitchFamily="34" charset="0"/>
                <a:sym typeface="+mn-ea"/>
              </a:rPr>
              <a:t>nsdag 5 mars</a:t>
            </a:r>
            <a:endParaRPr kumimoji="0" lang="sv-S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indent="0" algn="ctr" defTabSz="457200" rtl="0" fontAlgn="auto">
              <a:lnSpc>
                <a:spcPts val="3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sv-SE" sz="1845" b="1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/>
                <a:cs typeface="Arial" panose="020B0604020202020204" pitchFamily="34" charset="0"/>
                <a:sym typeface="+mn-ea"/>
              </a:rPr>
              <a:t>Gullstra</a:t>
            </a:r>
            <a:r>
              <a:rPr lang="sv-SE" sz="1845" b="1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/>
                <a:cs typeface="Arial" panose="020B0604020202020204" pitchFamily="34" charset="0"/>
                <a:sym typeface="+mn-ea"/>
              </a:rPr>
              <a:t>nds</a:t>
            </a:r>
            <a:r>
              <a:rPr sz="1845" b="1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/>
                <a:cs typeface="Arial" panose="020B0604020202020204" pitchFamily="34" charset="0"/>
                <a:sym typeface="+mn-ea"/>
              </a:rPr>
              <a:t>salen</a:t>
            </a:r>
            <a:r>
              <a:rPr sz="1845" b="1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/>
                <a:cs typeface="Arial" panose="020B0604020202020204" pitchFamily="34" charset="0"/>
                <a:sym typeface="+mn-ea"/>
              </a:rPr>
              <a:t>, Ing </a:t>
            </a:r>
            <a:r>
              <a:rPr lang="sv-SE" sz="1845" b="1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/>
                <a:cs typeface="Arial" panose="020B0604020202020204" pitchFamily="34" charset="0"/>
                <a:sym typeface="+mn-ea"/>
              </a:rPr>
              <a:t>85</a:t>
            </a:r>
            <a:r>
              <a:rPr lang="sv-SE" sz="166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</a:t>
            </a:r>
            <a:endParaRPr lang="sv-SE" sz="166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23520" marR="0" lvl="0" indent="0" algn="l" defTabSz="457200" rtl="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lang="sv-SE" sz="74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sv-SE" sz="14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Kl. 14:00</a:t>
            </a:r>
            <a:r>
              <a:rPr lang="sv-SE" sz="14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Årsmötesförhandlingar</a:t>
            </a:r>
            <a:endParaRPr lang="sv-SE" sz="14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14630" marR="0" lvl="0" indent="0" algn="l" defTabSz="457200" rtl="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9070" algn="l"/>
              </a:tabLst>
              <a:defRPr/>
            </a:pPr>
            <a:r>
              <a:rPr lang="sv-SE" sz="14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Kl. 14:30</a:t>
            </a:r>
            <a:r>
              <a:rPr lang="sv-SE" sz="14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</a:t>
            </a:r>
            <a:r>
              <a:rPr lang="sv-SE" sz="1400" i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Fika</a:t>
            </a:r>
            <a:endParaRPr lang="sv-SE" sz="14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33045" marR="0" lvl="0" indent="0" algn="l" defTabSz="457200" rtl="0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79070" algn="l"/>
              </a:tabLst>
              <a:defRPr/>
            </a:pPr>
            <a:r>
              <a:rPr lang="sv-SE" sz="14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Kl. 15:00</a:t>
            </a:r>
            <a:r>
              <a:rPr lang="sv-SE" sz="14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Föreläsning </a:t>
            </a:r>
            <a:endParaRPr lang="sv-SE" sz="14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43180" marR="0" lvl="0" indent="0" algn="ctr" defTabSz="457200" rtl="0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sv-SE" sz="1475" b="1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“</a:t>
            </a:r>
            <a:r>
              <a:rPr lang="sv-SE" sz="1475" b="1" i="1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Omvårdnadsforskning på Akademiska sjukhuset” </a:t>
            </a:r>
            <a:br>
              <a:rPr lang="sv-SE" sz="1475" b="1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sv-SE" sz="1475" b="1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 VI är på väg!</a:t>
            </a:r>
            <a:endParaRPr lang="sv-SE" sz="1475" b="1" i="1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marR="0" lvl="0" algn="ctr" defTabSz="4572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9070" algn="l"/>
              </a:tabLst>
              <a:defRPr/>
            </a:pPr>
            <a:br>
              <a:rPr lang="sv-SE" sz="2400" b="1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br>
              <a:rPr lang="sv-SE" sz="166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/>
                <a:cs typeface="Arial" panose="020B0604020202020204" pitchFamily="34" charset="0"/>
                <a:sym typeface="+mn-ea"/>
              </a:rPr>
            </a:br>
            <a:br>
              <a:rPr lang="sv-SE" sz="166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/>
                <a:cs typeface="Arial" panose="020B0604020202020204" pitchFamily="34" charset="0"/>
                <a:sym typeface="+mn-ea"/>
              </a:rPr>
            </a:br>
            <a:endParaRPr lang="sv-SE" sz="1660" b="1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/>
              <a:cs typeface="Arial" panose="020B0604020202020204" pitchFamily="34" charset="0"/>
              <a:sym typeface="+mn-ea"/>
            </a:endParaRPr>
          </a:p>
          <a:p>
            <a:pPr marL="0" marR="0" lvl="0" indent="0" algn="l" defTabSz="457200" rt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/>
                <a:cs typeface="Arial" panose="020B0604020202020204" pitchFamily="34" charset="0"/>
                <a:sym typeface="+mn-ea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/>
                <a:cs typeface="Arial" panose="020B0604020202020204" pitchFamily="34" charset="0"/>
                <a:sym typeface="+mn-ea"/>
              </a:rPr>
              <a:t> </a:t>
            </a:r>
            <a:r>
              <a:rPr lang="sv-SE" sz="11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/>
                <a:cs typeface="Arial" panose="020B0604020202020204" pitchFamily="34" charset="0"/>
                <a:sym typeface="+mn-ea"/>
              </a:rPr>
              <a:t>Lena Gunningberg</a:t>
            </a:r>
            <a:r>
              <a:rPr lang="sv-SE" sz="925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</a:t>
            </a:r>
            <a:r>
              <a:rPr lang="sv-SE" sz="111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Åsa </a:t>
            </a:r>
            <a:r>
              <a:rPr lang="sv-SE" sz="1110" dirty="0" err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Muntlin</a:t>
            </a:r>
            <a:r>
              <a:rPr lang="sv-SE" sz="111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           Eva </a:t>
            </a:r>
            <a:r>
              <a:rPr lang="sv-SE" sz="1110" dirty="0" err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Jangland</a:t>
            </a:r>
            <a:br>
              <a:rPr lang="sv-SE" sz="925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sv-SE" sz="925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P</a:t>
            </a:r>
            <a:r>
              <a:rPr lang="sv-SE" sz="925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rofessor</a:t>
            </a:r>
            <a:r>
              <a:rPr lang="sv-SE" sz="925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                  </a:t>
            </a:r>
            <a:r>
              <a:rPr lang="sv-SE" sz="925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Omvårdnadsledare, Docent</a:t>
            </a:r>
            <a:r>
              <a:rPr lang="sv-SE" sz="1110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sv-SE" sz="111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v-SE" sz="925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sv-SE" sz="925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orskningsledare omvårdnad,          				                                          Docent</a:t>
            </a:r>
            <a:br>
              <a:rPr lang="sv-SE" sz="111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br>
              <a:rPr lang="sv-SE" sz="111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/>
                <a:cs typeface="Arial" panose="020B0604020202020204" pitchFamily="34" charset="0"/>
                <a:sym typeface="+mn-ea"/>
              </a:rPr>
              <a:t>Lena, Åsa och Eva är sjuksköterskor och omvårdnadsforskare.   Föredraget kommer att handla om forskningens bidrag till det kliniska arbetet.</a:t>
            </a:r>
            <a:endParaRPr lang="sv-SE" sz="1475" b="1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sym typeface="+mn-ea"/>
            </a:endParaRPr>
          </a:p>
          <a:p>
            <a:pPr marL="0" marR="0" lvl="0" indent="0" algn="l" defTabSz="457200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lang="sv-SE" sz="1000" b="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</a:br>
            <a:r>
              <a:rPr lang="sv-SE" sz="1200" b="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  <a:t>Anmälan senast 2025-02-26 till </a:t>
            </a:r>
            <a:r>
              <a:rPr lang="sv-SE" sz="1400" b="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  <a:hlinkClick r:id="rId2"/>
              </a:rPr>
              <a:t>aspension@hotmail.se</a:t>
            </a:r>
            <a:r>
              <a:rPr lang="sv-SE" sz="1400" b="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  <a:t>	</a:t>
            </a:r>
            <a:br>
              <a:rPr lang="sv-SE" sz="1475" b="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</a:br>
            <a:r>
              <a:rPr lang="sv-SE" sz="1475" b="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  <a:t>Välkomna!</a:t>
            </a:r>
            <a:br>
              <a:rPr lang="sv-SE" sz="1475" b="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</a:br>
            <a:r>
              <a:rPr lang="sv-SE" sz="1475" b="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  <a:t>Programgruppen</a:t>
            </a: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endParaRPr kumimoji="0" lang="sv-SE" sz="153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lnSpc>
                <a:spcPct val="120000"/>
              </a:lnSpc>
              <a:defRPr/>
            </a:pPr>
            <a:br>
              <a:rPr kumimoji="0" lang="sv-SE" sz="10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sv-SE" sz="10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153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Välkomna!</a:t>
            </a:r>
            <a:br>
              <a:rPr kumimoji="0" lang="sv-SE" sz="153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153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Programgruppen</a:t>
            </a:r>
            <a:br>
              <a:rPr kumimoji="0" lang="sv-SE" sz="204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sv-SE" sz="2045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716873" y="516823"/>
            <a:ext cx="2038734" cy="561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sv-SE" sz="153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Akademiska sjukhusets </a:t>
            </a:r>
            <a:endParaRPr kumimoji="0" lang="sv-SE" sz="15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sv-SE" sz="153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Pensionärsklubb</a:t>
            </a:r>
            <a:endParaRPr kumimoji="0" lang="sv-SE" sz="15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2189961" y="8687341"/>
            <a:ext cx="156909" cy="1271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en-US" sz="1530"/>
          </a:p>
        </p:txBody>
      </p:sp>
      <p:grpSp>
        <p:nvGrpSpPr>
          <p:cNvPr id="3" name="Group 2"/>
          <p:cNvGrpSpPr/>
          <p:nvPr/>
        </p:nvGrpSpPr>
        <p:grpSpPr>
          <a:xfrm>
            <a:off x="1273216" y="4572000"/>
            <a:ext cx="4259484" cy="1469984"/>
            <a:chOff x="1725" y="7987"/>
            <a:chExt cx="7543" cy="2498"/>
          </a:xfrm>
        </p:grpSpPr>
        <p:pic>
          <p:nvPicPr>
            <p:cNvPr id="6" name="Bildobjekt 3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>
            <a:xfrm>
              <a:off x="6940" y="7987"/>
              <a:ext cx="2329" cy="2498"/>
            </a:xfrm>
            <a:prstGeom prst="rect">
              <a:avLst/>
            </a:prstGeom>
          </p:spPr>
        </p:pic>
        <p:pic>
          <p:nvPicPr>
            <p:cNvPr id="7" name="Bildobjekt 5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>
            <a:xfrm>
              <a:off x="4225" y="7987"/>
              <a:ext cx="2682" cy="2499"/>
            </a:xfrm>
            <a:prstGeom prst="rect">
              <a:avLst/>
            </a:prstGeom>
          </p:spPr>
        </p:pic>
        <p:pic>
          <p:nvPicPr>
            <p:cNvPr id="8" name="Bildobjekt 7"/>
            <p:cNvPicPr>
              <a:picLocks noChangeAspect="1"/>
            </p:cNvPicPr>
            <p:nvPr/>
          </p:nvPicPr>
          <p:blipFill>
            <a:blip r:embed="rId5" cstate="screen"/>
            <a:srcRect r="-2322"/>
            <a:stretch>
              <a:fillRect/>
            </a:stretch>
          </p:blipFill>
          <p:spPr>
            <a:xfrm>
              <a:off x="1725" y="7988"/>
              <a:ext cx="2526" cy="24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704</Words>
  <Application>WPS Presentation</Application>
  <PresentationFormat>Bildspel på skärmen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Verdana</vt:lpstr>
      <vt:lpstr>Times New Roman</vt:lpstr>
      <vt:lpstr>Calibri</vt:lpstr>
      <vt:lpstr>Microsoft YaHei</vt:lpstr>
      <vt:lpstr>Arial Unicode MS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GM Lund</cp:lastModifiedBy>
  <cp:revision>8</cp:revision>
  <cp:lastPrinted>2025-02-03T13:15:00Z</cp:lastPrinted>
  <dcterms:created xsi:type="dcterms:W3CDTF">2025-01-17T17:15:00Z</dcterms:created>
  <dcterms:modified xsi:type="dcterms:W3CDTF">2025-02-03T18:26:02Z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DC13342214C34B70BDDF35420ADA8209_13</vt:lpwstr>
  </property>
  <property fmtid="{D5CDD505-2E9C-101B-9397-08002B2CF9AE}" pid="3" name="KSOProductBuildVer">
    <vt:lpwstr>1033-12.2.0.19805</vt:lpwstr>
  </property>
</Properties>
</file>